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klad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1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odtytuł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 tytułowy"/>
          <p:cNvSpPr txBox="1">
            <a:spLocks noGrp="1"/>
          </p:cNvSpPr>
          <p:nvPr>
            <p:ph type="title"/>
          </p:nvPr>
        </p:nvSpPr>
        <p:spPr>
          <a:xfrm>
            <a:off x="9288895" y="12117016"/>
            <a:ext cx="13998044" cy="485618"/>
          </a:xfrm>
          <a:prstGeom prst="rect">
            <a:avLst/>
          </a:prstGeom>
        </p:spPr>
        <p:txBody>
          <a:bodyPr anchor="b"/>
          <a:lstStyle>
            <a:lvl1pPr algn="r">
              <a:defRPr sz="2100">
                <a:solidFill>
                  <a:srgbClr val="5B77B5"/>
                </a:solidFill>
              </a:defRPr>
            </a:lvl1pPr>
          </a:lstStyle>
          <a:p>
            <a:r>
              <a:t>Tekst tytułowy</a:t>
            </a:r>
          </a:p>
        </p:txBody>
      </p:sp>
      <p:sp>
        <p:nvSpPr>
          <p:cNvPr id="2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1824566" y="10215033"/>
            <a:ext cx="7799317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1pPr>
      <a:lvl2pPr marL="0" marR="0" indent="228600" algn="l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2pPr>
      <a:lvl3pPr marL="0" marR="0" indent="457200" algn="l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3pPr>
      <a:lvl4pPr marL="0" marR="0" indent="685800" algn="l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4pPr>
      <a:lvl5pPr marL="0" marR="0" indent="914400" algn="l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5pPr>
      <a:lvl6pPr marL="0" marR="0" indent="1143000" algn="l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6pPr>
      <a:lvl7pPr marL="0" marR="0" indent="1371600" algn="l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7pPr>
      <a:lvl8pPr marL="0" marR="0" indent="1600200" algn="l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8pPr>
      <a:lvl9pPr marL="0" marR="0" indent="1828800" algn="l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Source Serif Pro"/>
          <a:ea typeface="Source Serif Pro"/>
          <a:cs typeface="Source Serif Pro"/>
          <a:sym typeface="Source Serif Pro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pl-PL" dirty="0"/>
              <a:t>Dodaj tytuł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ytuł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pl-PL"/>
              <a:t>Dodaj tytuł</a:t>
            </a:r>
            <a:endParaRPr/>
          </a:p>
        </p:txBody>
      </p:sp>
      <p:sp>
        <p:nvSpPr>
          <p:cNvPr id="32" name="TYTUŁ…"/>
          <p:cNvSpPr txBox="1"/>
          <p:nvPr/>
        </p:nvSpPr>
        <p:spPr>
          <a:xfrm>
            <a:off x="5015769" y="4483099"/>
            <a:ext cx="14352462" cy="474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>
                <a:latin typeface="Source Serif Pro"/>
                <a:ea typeface="Source Serif Pro"/>
                <a:cs typeface="Source Serif Pro"/>
                <a:sym typeface="Source Serif Pro"/>
              </a:defRPr>
            </a:pPr>
            <a:r>
              <a:rPr lang="pl-PL" dirty="0"/>
              <a:t>DODAJ NAGŁÓWEK</a:t>
            </a:r>
            <a:endParaRPr dirty="0"/>
          </a:p>
          <a:p>
            <a:pPr>
              <a:defRPr>
                <a:latin typeface="Source Serif Pro"/>
                <a:ea typeface="Source Serif Pro"/>
                <a:cs typeface="Source Serif Pro"/>
                <a:sym typeface="Source Serif Pro"/>
              </a:defRPr>
            </a:pPr>
            <a:endParaRPr dirty="0"/>
          </a:p>
          <a:p>
            <a:pPr>
              <a:defRPr sz="3200">
                <a:latin typeface="Source Serif Pro"/>
                <a:ea typeface="Source Serif Pro"/>
                <a:cs typeface="Source Serif Pro"/>
                <a:sym typeface="Source Serif Pro"/>
              </a:defRPr>
            </a:pPr>
            <a:r>
              <a:rPr dirty="0"/>
              <a:t>Lorem ipsum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sed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labore et dolore magna </a:t>
            </a:r>
            <a:r>
              <a:rPr dirty="0" err="1"/>
              <a:t>aliqua</a:t>
            </a:r>
            <a:r>
              <a:rPr dirty="0"/>
              <a:t>. Ut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, </a:t>
            </a:r>
            <a:r>
              <a:rPr dirty="0" err="1"/>
              <a:t>quis</a:t>
            </a:r>
            <a:r>
              <a:rPr dirty="0"/>
              <a:t> </a:t>
            </a:r>
            <a:r>
              <a:rPr dirty="0" err="1"/>
              <a:t>nostrud</a:t>
            </a:r>
            <a:r>
              <a:rPr dirty="0"/>
              <a:t> exercitation </a:t>
            </a:r>
            <a:r>
              <a:rPr dirty="0" err="1"/>
              <a:t>ullamco</a:t>
            </a:r>
            <a:r>
              <a:rPr dirty="0"/>
              <a:t> </a:t>
            </a:r>
            <a:r>
              <a:rPr dirty="0" err="1"/>
              <a:t>laboris</a:t>
            </a:r>
            <a:r>
              <a:rPr dirty="0"/>
              <a:t> nisi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aliquip</a:t>
            </a:r>
            <a:r>
              <a:rPr dirty="0"/>
              <a:t> ex </a:t>
            </a:r>
            <a:r>
              <a:rPr dirty="0" err="1"/>
              <a:t>ea</a:t>
            </a:r>
            <a:r>
              <a:rPr dirty="0"/>
              <a:t> </a:t>
            </a:r>
            <a:r>
              <a:rPr dirty="0" err="1"/>
              <a:t>commodo</a:t>
            </a:r>
            <a:r>
              <a:rPr dirty="0"/>
              <a:t> </a:t>
            </a:r>
            <a:r>
              <a:rPr dirty="0" err="1"/>
              <a:t>consequat</a:t>
            </a:r>
            <a:r>
              <a:rPr dirty="0"/>
              <a:t>. Duis </a:t>
            </a:r>
            <a:r>
              <a:rPr dirty="0" err="1"/>
              <a:t>aute</a:t>
            </a:r>
            <a:r>
              <a:rPr dirty="0"/>
              <a:t> </a:t>
            </a:r>
            <a:r>
              <a:rPr dirty="0" err="1"/>
              <a:t>irure</a:t>
            </a:r>
            <a:r>
              <a:rPr dirty="0"/>
              <a:t> dolor in </a:t>
            </a:r>
            <a:r>
              <a:rPr dirty="0" err="1"/>
              <a:t>reprehenderit</a:t>
            </a:r>
            <a:r>
              <a:rPr dirty="0"/>
              <a:t> in </a:t>
            </a:r>
            <a:r>
              <a:rPr dirty="0" err="1"/>
              <a:t>voluptate</a:t>
            </a:r>
            <a:r>
              <a:rPr dirty="0"/>
              <a:t> </a:t>
            </a:r>
            <a:r>
              <a:rPr dirty="0" err="1"/>
              <a:t>velit</a:t>
            </a:r>
            <a:r>
              <a:rPr dirty="0"/>
              <a:t> </a:t>
            </a:r>
            <a:r>
              <a:rPr dirty="0" err="1"/>
              <a:t>esse</a:t>
            </a:r>
            <a:r>
              <a:rPr dirty="0"/>
              <a:t> </a:t>
            </a:r>
            <a:r>
              <a:rPr dirty="0" err="1"/>
              <a:t>cillum</a:t>
            </a:r>
            <a:r>
              <a:rPr dirty="0"/>
              <a:t> dolore </a:t>
            </a:r>
            <a:r>
              <a:rPr dirty="0" err="1"/>
              <a:t>eu</a:t>
            </a:r>
            <a:r>
              <a:rPr dirty="0"/>
              <a:t> </a:t>
            </a:r>
            <a:r>
              <a:rPr dirty="0" err="1"/>
              <a:t>fugiat</a:t>
            </a:r>
            <a:r>
              <a:rPr dirty="0"/>
              <a:t> </a:t>
            </a:r>
            <a:r>
              <a:rPr dirty="0" err="1"/>
              <a:t>nulla</a:t>
            </a:r>
            <a:r>
              <a:rPr dirty="0"/>
              <a:t> </a:t>
            </a:r>
            <a:r>
              <a:rPr dirty="0" err="1"/>
              <a:t>pariatur</a:t>
            </a:r>
            <a:r>
              <a:rPr dirty="0"/>
              <a:t>. </a:t>
            </a:r>
            <a:r>
              <a:rPr dirty="0" err="1"/>
              <a:t>Excepteur</a:t>
            </a:r>
            <a:r>
              <a:rPr dirty="0"/>
              <a:t> </a:t>
            </a:r>
            <a:r>
              <a:rPr dirty="0" err="1"/>
              <a:t>sint</a:t>
            </a:r>
            <a:r>
              <a:rPr dirty="0"/>
              <a:t> </a:t>
            </a:r>
            <a:r>
              <a:rPr dirty="0" err="1"/>
              <a:t>occaecat</a:t>
            </a:r>
            <a:r>
              <a:rPr dirty="0"/>
              <a:t> </a:t>
            </a:r>
            <a:r>
              <a:rPr dirty="0" err="1"/>
              <a:t>cupidatat</a:t>
            </a:r>
            <a:r>
              <a:rPr dirty="0"/>
              <a:t> non </a:t>
            </a:r>
            <a:r>
              <a:rPr dirty="0" err="1"/>
              <a:t>proident</a:t>
            </a:r>
            <a:r>
              <a:rPr dirty="0"/>
              <a:t>, sunt in culpa qui </a:t>
            </a:r>
            <a:r>
              <a:rPr dirty="0" err="1"/>
              <a:t>officia</a:t>
            </a:r>
            <a:r>
              <a:rPr dirty="0"/>
              <a:t> </a:t>
            </a:r>
            <a:r>
              <a:rPr dirty="0" err="1"/>
              <a:t>deserunt</a:t>
            </a:r>
            <a:r>
              <a:rPr dirty="0"/>
              <a:t> </a:t>
            </a:r>
            <a:r>
              <a:rPr dirty="0" err="1"/>
              <a:t>mollit</a:t>
            </a:r>
            <a:r>
              <a:rPr dirty="0"/>
              <a:t> </a:t>
            </a:r>
            <a:r>
              <a:rPr dirty="0" err="1"/>
              <a:t>anim</a:t>
            </a:r>
            <a:r>
              <a:rPr dirty="0"/>
              <a:t> id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laborum</a:t>
            </a:r>
            <a:endParaRPr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9EFCA03FFD1949897DD3B1DE334090" ma:contentTypeVersion="1" ma:contentTypeDescription="Utwórz nowy dokument." ma:contentTypeScope="" ma:versionID="3c268b9a9abb4d2e0d1d9fda3a8b2976">
  <xsd:schema xmlns:xsd="http://www.w3.org/2001/XMLSchema" xmlns:xs="http://www.w3.org/2001/XMLSchema" xmlns:p="http://schemas.microsoft.com/office/2006/metadata/properties" xmlns:ns2="d56ee127-6880-4dce-b6b2-623acaab3486" targetNamespace="http://schemas.microsoft.com/office/2006/metadata/properties" ma:root="true" ma:fieldsID="fc2f091079f2d52b719840c50d46000b" ns2:_="">
    <xsd:import namespace="d56ee127-6880-4dce-b6b2-623acaab3486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6ee127-6880-4dce-b6b2-623acaab34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7DFF9B-8ED8-480C-BFA8-1F0441DBA7A2}"/>
</file>

<file path=customXml/itemProps2.xml><?xml version="1.0" encoding="utf-8"?>
<ds:datastoreItem xmlns:ds="http://schemas.openxmlformats.org/officeDocument/2006/customXml" ds:itemID="{7C617A9E-09D3-415D-ACB9-405A8E1955E1}"/>
</file>

<file path=customXml/itemProps3.xml><?xml version="1.0" encoding="utf-8"?>
<ds:datastoreItem xmlns:ds="http://schemas.openxmlformats.org/officeDocument/2006/customXml" ds:itemID="{0BB069EB-1B08-4FA2-98C9-8BD16BD5719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Niestandardowy</PresentationFormat>
  <Paragraphs>5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Helvetica Light</vt:lpstr>
      <vt:lpstr>Helvetica Neue</vt:lpstr>
      <vt:lpstr>Source Serif Pro</vt:lpstr>
      <vt:lpstr>White</vt:lpstr>
      <vt:lpstr>Dodaj tytuł</vt:lpstr>
      <vt:lpstr>Dodaj tytuł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Prezentacja_6_PL</dc:title>
  <dc:creator>Jowita Stachowiak</dc:creator>
  <cp:lastModifiedBy>Jowita Stachowiak</cp:lastModifiedBy>
  <cp:revision>1</cp:revision>
  <dcterms:modified xsi:type="dcterms:W3CDTF">2021-10-18T13:31:26Z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0x010100869EFCA03FFD1949897DD3B1DE334090</vt:lpwstr>
  </property>
</Properties>
</file>